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56" r:id="rId2"/>
    <p:sldId id="259" r:id="rId3"/>
    <p:sldId id="257" r:id="rId4"/>
  </p:sldIdLst>
  <p:sldSz cx="9144000" cy="6858000" type="screen4x3"/>
  <p:notesSz cx="6864350" cy="9996488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5" d="100"/>
          <a:sy n="105" d="100"/>
        </p:scale>
        <p:origin x="-114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75344" cy="49982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7423" y="1"/>
            <a:ext cx="2975343" cy="49982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B685FE-61BE-4DEE-BE4C-7E459E1B3FD1}" type="datetimeFigureOut">
              <a:rPr lang="ko-KR" altLang="en-US" smtClean="0"/>
              <a:pPr/>
              <a:t>2017-01-21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933450" y="749300"/>
            <a:ext cx="4999038" cy="37496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7226" y="4748333"/>
            <a:ext cx="5491480" cy="44984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9495010"/>
            <a:ext cx="2975344" cy="49982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7423" y="9495010"/>
            <a:ext cx="2975343" cy="49982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1A4E9B1-41C3-40A5-A807-1D3A5E87EC2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31726830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A4E9B1-41C3-40A5-A807-1D3A5E87EC25}" type="slidenum">
              <a:rPr lang="ko-KR" altLang="en-US" smtClean="0"/>
              <a:pPr/>
              <a:t>1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A4E9B1-41C3-40A5-A807-1D3A5E87EC25}" type="slidenum">
              <a:rPr lang="ko-KR" altLang="en-US" smtClean="0"/>
              <a:pPr/>
              <a:t>2</a:t>
            </a:fld>
            <a:endParaRPr lang="ko-KR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/>
              <a:t>마스터 부제목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B2771-5B3D-4C17-8EDD-F23FD04C2F45}" type="datetimeFigureOut">
              <a:rPr lang="ko-KR" altLang="en-US" smtClean="0"/>
              <a:pPr/>
              <a:t>2017-01-21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FC31C8-3A34-4384-B2E2-691B97B4854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B2771-5B3D-4C17-8EDD-F23FD04C2F45}" type="datetimeFigureOut">
              <a:rPr lang="ko-KR" altLang="en-US" smtClean="0"/>
              <a:pPr/>
              <a:t>2017-01-21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FC31C8-3A34-4384-B2E2-691B97B4854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B2771-5B3D-4C17-8EDD-F23FD04C2F45}" type="datetimeFigureOut">
              <a:rPr lang="ko-KR" altLang="en-US" smtClean="0"/>
              <a:pPr/>
              <a:t>2017-01-21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FC31C8-3A34-4384-B2E2-691B97B4854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B2771-5B3D-4C17-8EDD-F23FD04C2F45}" type="datetimeFigureOut">
              <a:rPr lang="ko-KR" altLang="en-US" smtClean="0"/>
              <a:pPr/>
              <a:t>2017-01-21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FC31C8-3A34-4384-B2E2-691B97B4854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B2771-5B3D-4C17-8EDD-F23FD04C2F45}" type="datetimeFigureOut">
              <a:rPr lang="ko-KR" altLang="en-US" smtClean="0"/>
              <a:pPr/>
              <a:t>2017-01-21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FC31C8-3A34-4384-B2E2-691B97B4854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B2771-5B3D-4C17-8EDD-F23FD04C2F45}" type="datetimeFigureOut">
              <a:rPr lang="ko-KR" altLang="en-US" smtClean="0"/>
              <a:pPr/>
              <a:t>2017-01-21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FC31C8-3A34-4384-B2E2-691B97B4854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B2771-5B3D-4C17-8EDD-F23FD04C2F45}" type="datetimeFigureOut">
              <a:rPr lang="ko-KR" altLang="en-US" smtClean="0"/>
              <a:pPr/>
              <a:t>2017-01-21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FC31C8-3A34-4384-B2E2-691B97B4854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B2771-5B3D-4C17-8EDD-F23FD04C2F45}" type="datetimeFigureOut">
              <a:rPr lang="ko-KR" altLang="en-US" smtClean="0"/>
              <a:pPr/>
              <a:t>2017-01-21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FC31C8-3A34-4384-B2E2-691B97B4854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B2771-5B3D-4C17-8EDD-F23FD04C2F45}" type="datetimeFigureOut">
              <a:rPr lang="ko-KR" altLang="en-US" smtClean="0"/>
              <a:pPr/>
              <a:t>2017-01-21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FC31C8-3A34-4384-B2E2-691B97B4854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B2771-5B3D-4C17-8EDD-F23FD04C2F45}" type="datetimeFigureOut">
              <a:rPr lang="ko-KR" altLang="en-US" smtClean="0"/>
              <a:pPr/>
              <a:t>2017-01-21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FC31C8-3A34-4384-B2E2-691B97B4854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B2771-5B3D-4C17-8EDD-F23FD04C2F45}" type="datetimeFigureOut">
              <a:rPr lang="ko-KR" altLang="en-US" smtClean="0"/>
              <a:pPr/>
              <a:t>2017-01-21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FC31C8-3A34-4384-B2E2-691B97B4854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2B2771-5B3D-4C17-8EDD-F23FD04C2F45}" type="datetimeFigureOut">
              <a:rPr lang="ko-KR" altLang="en-US" smtClean="0"/>
              <a:pPr/>
              <a:t>2017-01-21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FC31C8-3A34-4384-B2E2-691B97B4854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그림 13" descr="C 하나님께서 세상을 사랑하사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427984" y="0"/>
            <a:ext cx="4716016" cy="6858000"/>
          </a:xfrm>
          <a:prstGeom prst="rect">
            <a:avLst/>
          </a:prstGeom>
        </p:spPr>
      </p:pic>
      <p:sp>
        <p:nvSpPr>
          <p:cNvPr id="5" name="직사각형 4"/>
          <p:cNvSpPr/>
          <p:nvPr/>
        </p:nvSpPr>
        <p:spPr>
          <a:xfrm>
            <a:off x="6876256" y="6488668"/>
            <a:ext cx="2444200" cy="36933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altLang="ko-KR" dirty="0">
                <a:ln w="0"/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rial Rounded MT Bold" panose="020F0704030504030204" pitchFamily="34" charset="0"/>
              </a:rPr>
              <a:t>Ebenezer </a:t>
            </a:r>
            <a:r>
              <a:rPr lang="en-US" altLang="ko-KR" sz="1400" dirty="0" smtClean="0">
                <a:ln w="0"/>
                <a:latin typeface="Arial Rounded MT Bold" panose="020F0704030504030204" pitchFamily="34" charset="0"/>
              </a:rPr>
              <a:t>17.01.22</a:t>
            </a:r>
            <a:endParaRPr lang="en-US" altLang="ko-KR" dirty="0">
              <a:ln w="0"/>
              <a:latin typeface="Arial Rounded MT Bold" panose="020F070403050403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679504" y="110288"/>
            <a:ext cx="14401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000" b="1" dirty="0"/>
              <a:t>4.</a:t>
            </a:r>
            <a:endParaRPr lang="ko-KR" altLang="en-US" sz="2000" b="1" dirty="0"/>
          </a:p>
        </p:txBody>
      </p:sp>
      <p:sp>
        <p:nvSpPr>
          <p:cNvPr id="12" name="직각 삼각형 11"/>
          <p:cNvSpPr/>
          <p:nvPr/>
        </p:nvSpPr>
        <p:spPr>
          <a:xfrm rot="10800000">
            <a:off x="8523312" y="-1"/>
            <a:ext cx="620688" cy="620688"/>
          </a:xfrm>
          <a:prstGeom prst="rtTriangle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ln>
                <a:solidFill>
                  <a:schemeClr val="tx1"/>
                </a:solidFill>
              </a:ln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8835009" y="-1"/>
            <a:ext cx="39797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600" b="1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1</a:t>
            </a:r>
            <a:endParaRPr lang="ko-KR" altLang="en-US" sz="1600" b="1" dirty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pic>
        <p:nvPicPr>
          <p:cNvPr id="11" name="그림 10" descr="D 우리 모일 때 주 성령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79512" y="1988840"/>
            <a:ext cx="4211960" cy="2928368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0" y="1916832"/>
            <a:ext cx="14401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000" b="1" dirty="0"/>
              <a:t>1.</a:t>
            </a:r>
            <a:endParaRPr lang="ko-KR" altLang="en-US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그림 7" descr="A 살아계신 주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355976" y="0"/>
            <a:ext cx="4788024" cy="6741368"/>
          </a:xfrm>
          <a:prstGeom prst="rect">
            <a:avLst/>
          </a:prstGeom>
        </p:spPr>
      </p:pic>
      <p:pic>
        <p:nvPicPr>
          <p:cNvPr id="11" name="그림 10" descr="E 우리 함께 기뻐해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116632"/>
            <a:ext cx="4355976" cy="6624736"/>
          </a:xfrm>
          <a:prstGeom prst="rect">
            <a:avLst/>
          </a:prstGeom>
        </p:spPr>
      </p:pic>
      <p:sp>
        <p:nvSpPr>
          <p:cNvPr id="10" name="직각 삼각형 9"/>
          <p:cNvSpPr/>
          <p:nvPr/>
        </p:nvSpPr>
        <p:spPr>
          <a:xfrm rot="10800000">
            <a:off x="8523312" y="-1"/>
            <a:ext cx="620688" cy="620688"/>
          </a:xfrm>
          <a:prstGeom prst="rtTriangle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4000" dirty="0">
              <a:ln>
                <a:solidFill>
                  <a:schemeClr val="tx1"/>
                </a:solidFill>
              </a:ln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835009" y="-1"/>
            <a:ext cx="39797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600" b="1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2</a:t>
            </a:r>
            <a:endParaRPr lang="ko-KR" altLang="en-US" sz="1600" b="1" dirty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55576" y="116632"/>
            <a:ext cx="14401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000" b="1" dirty="0"/>
              <a:t>2.</a:t>
            </a:r>
            <a:endParaRPr lang="ko-KR" altLang="en-US" sz="20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4860032" y="116632"/>
            <a:ext cx="14401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000" b="1" dirty="0"/>
              <a:t>3.</a:t>
            </a:r>
            <a:endParaRPr lang="ko-KR" altLang="en-US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직각 삼각형 10"/>
          <p:cNvSpPr/>
          <p:nvPr/>
        </p:nvSpPr>
        <p:spPr>
          <a:xfrm rot="10800000">
            <a:off x="8523312" y="-1"/>
            <a:ext cx="620688" cy="620688"/>
          </a:xfrm>
          <a:prstGeom prst="rtTriangle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ln>
                <a:solidFill>
                  <a:schemeClr val="tx1"/>
                </a:solidFill>
              </a:ln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835009" y="-1"/>
            <a:ext cx="39797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600" b="1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3</a:t>
            </a:r>
            <a:endParaRPr lang="ko-KR" altLang="en-US" sz="1600" b="1" dirty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969055" y="1844824"/>
            <a:ext cx="3892324" cy="3024336"/>
          </a:xfrm>
          <a:prstGeom prst="rect">
            <a:avLst/>
          </a:prstGeom>
        </p:spPr>
      </p:pic>
      <p:pic>
        <p:nvPicPr>
          <p:cNvPr id="6" name="그림 5" descr="Eb 다시 한번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79512" y="0"/>
            <a:ext cx="4788024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1371</TotalTime>
  <Words>15</Words>
  <Application>Microsoft Office PowerPoint</Application>
  <PresentationFormat>화면 슬라이드 쇼(4:3)</PresentationFormat>
  <Paragraphs>10</Paragraphs>
  <Slides>3</Slides>
  <Notes>2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3</vt:i4>
      </vt:variant>
    </vt:vector>
  </HeadingPairs>
  <TitlesOfParts>
    <vt:vector size="4" baseType="lpstr">
      <vt:lpstr>Office 테마</vt:lpstr>
      <vt:lpstr>슬라이드 1</vt:lpstr>
      <vt:lpstr>슬라이드 2</vt:lpstr>
      <vt:lpstr>슬라이드 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최성헌</dc:creator>
  <cp:lastModifiedBy>pc46</cp:lastModifiedBy>
  <cp:revision>226</cp:revision>
  <cp:lastPrinted>2015-09-05T06:42:26Z</cp:lastPrinted>
  <dcterms:created xsi:type="dcterms:W3CDTF">2013-10-19T11:30:29Z</dcterms:created>
  <dcterms:modified xsi:type="dcterms:W3CDTF">2017-01-20T18:22:30Z</dcterms:modified>
</cp:coreProperties>
</file>